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12467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 smtClean="0"/>
              <a:t>la CLOCHETTE</a:t>
            </a:r>
            <a:endParaRPr sz="5906" cap="all" dirty="0"/>
          </a:p>
        </p:txBody>
      </p:sp>
      <p:sp>
        <p:nvSpPr>
          <p:cNvPr id="99" name="Shape 99"/>
          <p:cNvSpPr/>
          <p:nvPr/>
        </p:nvSpPr>
        <p:spPr>
          <a:xfrm>
            <a:off x="2916218" y="1491580"/>
            <a:ext cx="9181294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dirty="0" smtClean="0"/>
              <a:t>Fill in the blanks:</a:t>
            </a:r>
            <a:endParaRPr sz="2953" dirty="0"/>
          </a:p>
        </p:txBody>
      </p:sp>
      <p:sp>
        <p:nvSpPr>
          <p:cNvPr id="17" name="Shape 98"/>
          <p:cNvSpPr txBox="1">
            <a:spLocks/>
          </p:cNvSpPr>
          <p:nvPr/>
        </p:nvSpPr>
        <p:spPr>
          <a:xfrm>
            <a:off x="2916219" y="2599028"/>
            <a:ext cx="9275782" cy="4085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Il y ________ un zoo hanté.</a:t>
            </a:r>
            <a:endParaRPr lang="fr-FR" sz="2953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Dans le zoo, il y avait une barbe à ______ interdit. </a:t>
            </a:r>
            <a:endParaRPr lang="fr-FR" sz="2953" dirty="0" smtClean="0">
              <a:solidFill>
                <a:schemeClr val="tx1"/>
              </a:solidFill>
            </a:endParaRPr>
          </a:p>
          <a:p>
            <a:pPr marL="514350" indent="-514350" algn="l">
              <a:buFont typeface="Corbel" panose="020B0503020204020204" pitchFamily="34" charset="0"/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Aaron ________ manger la barbe à papa.</a:t>
            </a:r>
            <a:endParaRPr lang="fr-FR" sz="2953" dirty="0" smtClean="0">
              <a:solidFill>
                <a:schemeClr val="tx1"/>
              </a:solidFill>
            </a:endParaRPr>
          </a:p>
          <a:p>
            <a:pPr marL="514350" indent="-514350" algn="l">
              <a:buFont typeface="Corbel" panose="020B0503020204020204" pitchFamily="34" charset="0"/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Josh voulait regarder __________.</a:t>
            </a:r>
            <a:endParaRPr lang="fr-FR" sz="2953" dirty="0" smtClean="0">
              <a:solidFill>
                <a:schemeClr val="tx1"/>
              </a:solidFill>
            </a:endParaRPr>
          </a:p>
          <a:p>
            <a:pPr marL="514350" indent="-514350" algn="l">
              <a:buFont typeface="Corbel" panose="020B0503020204020204" pitchFamily="34" charset="0"/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Quand Aaron _____ allé dans le zoo, </a:t>
            </a:r>
            <a:r>
              <a:rPr lang="fr-FR" sz="2953" dirty="0" err="1" smtClean="0">
                <a:solidFill>
                  <a:schemeClr val="tx1"/>
                </a:solidFill>
              </a:rPr>
              <a:t>Harambe</a:t>
            </a:r>
            <a:r>
              <a:rPr lang="fr-FR" sz="2953" dirty="0" smtClean="0">
                <a:solidFill>
                  <a:schemeClr val="tx1"/>
                </a:solidFill>
              </a:rPr>
              <a:t> avait déjà mangé toute la barbe à papa!</a:t>
            </a:r>
            <a:endParaRPr lang="fr-FR" sz="2953" dirty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  <a:defRPr sz="1800"/>
            </a:pPr>
            <a:endParaRPr lang="fr-FR" sz="2953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  <a:defRPr sz="1800"/>
            </a:pPr>
            <a:endParaRPr lang="fr-FR" sz="2953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904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1494</TotalTime>
  <Words>57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13</cp:revision>
  <dcterms:created xsi:type="dcterms:W3CDTF">2016-09-15T11:19:04Z</dcterms:created>
  <dcterms:modified xsi:type="dcterms:W3CDTF">2016-09-29T16:09:20Z</dcterms:modified>
</cp:coreProperties>
</file>